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102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jpe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 cstate="print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3500845" y="1802674"/>
            <a:ext cx="5381897" cy="3187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829" y="261257"/>
            <a:ext cx="3461657" cy="1541417"/>
          </a:xfrm>
        </p:spPr>
      </p:pic>
      <p:sp>
        <p:nvSpPr>
          <p:cNvPr id="12" name="Прямоугольник 11"/>
          <p:cNvSpPr/>
          <p:nvPr/>
        </p:nvSpPr>
        <p:spPr>
          <a:xfrm>
            <a:off x="4049486" y="261257"/>
            <a:ext cx="6560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МБОУ «Средняя школа №60»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89480" y="3029677"/>
            <a:ext cx="9413040" cy="798645"/>
          </a:xfrm>
          <a:prstGeom prst="rect">
            <a:avLst/>
          </a:prstGeom>
        </p:spPr>
      </p:pic>
      <p:pic>
        <p:nvPicPr>
          <p:cNvPr id="2053" name="Picture 5" descr="F:\Отчёты по конкурсу 20-21 уч год !!!\отчёт за апрель\16-04-2021_17-59-36\IMG-20210416-WA0007.jpg"/>
          <p:cNvPicPr>
            <a:picLocks noChangeAspect="1" noChangeArrowheads="1"/>
          </p:cNvPicPr>
          <p:nvPr/>
        </p:nvPicPr>
        <p:blipFill>
          <a:blip r:embed="rId5" cstate="print"/>
          <a:srcRect t="14989" b="8132"/>
          <a:stretch>
            <a:fillRect/>
          </a:stretch>
        </p:blipFill>
        <p:spPr bwMode="auto">
          <a:xfrm>
            <a:off x="2849732" y="5042517"/>
            <a:ext cx="2651820" cy="1464815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873829" y="1221321"/>
            <a:ext cx="6884126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целью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приобщения к культурно-историческому наследию Татарстана, ее духовно-нравственному потенциалу, привлечения  внимания к  сохранению культурных традиций, поддержки  творческой активности школьников  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 апреля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2021 года в МБОУ «Средняя школа №60» была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организована встреча  под названием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«Одна встреча –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целая жизнь»,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 поэтом, </a:t>
            </a: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писателем,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композитором,  Заслуженным работником  культуры Республики Татарстан,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Лауреатом Премии имени </a:t>
            </a:r>
            <a:r>
              <a:rPr kumimoji="0" lang="ru-RU" sz="16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Гаяза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Исхаки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Заслуженным  работником культуры Республики Татарстана,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Лауреатом Премии имени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Гаяза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Исхаки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заместителем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председателя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Союза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писателей Республики Татарстан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Факилем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Сафином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/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рамках Года родных языковой и народного единства.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Факил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Миннемухамматович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читал свои стихи, рассказывал интересные истории о своей жизни, отвечал на вопросы учащихся. Ученики декламировали  стихи поэта.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Факил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Сафин на память о встрече подарил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учащимся 4-7 классов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свои книги.</a:t>
            </a:r>
            <a:r>
              <a:rPr lang="tt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Встреча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оставила у всех присутствующих тёплые чувства 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F:\Отчёты по конкурсу 20-21 уч год !!!\отчёт за апрель\18-04-2021_22-01-16\IMG-20210415-WA00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2092" y="3862608"/>
            <a:ext cx="1550669" cy="2431660"/>
          </a:xfrm>
          <a:prstGeom prst="rect">
            <a:avLst/>
          </a:prstGeom>
          <a:noFill/>
        </p:spPr>
      </p:pic>
      <p:pic>
        <p:nvPicPr>
          <p:cNvPr id="2058" name="Picture 10" descr="F:\Отчёты по конкурсу 20-21 уч год !!!\отчёт за апрель\18-04-2021_22-12-07 (1)\IMG-20210415-WA0010.jpg"/>
          <p:cNvPicPr>
            <a:picLocks noChangeAspect="1" noChangeArrowheads="1"/>
          </p:cNvPicPr>
          <p:nvPr/>
        </p:nvPicPr>
        <p:blipFill>
          <a:blip r:embed="rId7" cstate="print"/>
          <a:srcRect t="4786" b="21929"/>
          <a:stretch>
            <a:fillRect/>
          </a:stretch>
        </p:blipFill>
        <p:spPr bwMode="auto">
          <a:xfrm>
            <a:off x="8833282" y="4993168"/>
            <a:ext cx="2953347" cy="1491335"/>
          </a:xfrm>
          <a:prstGeom prst="rect">
            <a:avLst/>
          </a:prstGeom>
          <a:noFill/>
        </p:spPr>
      </p:pic>
      <p:pic>
        <p:nvPicPr>
          <p:cNvPr id="2059" name="Picture 11" descr="F:\Отчёты по конкурсу 20-21 уч год !!!\отчёт за апрель\18-04-2021_22-12-07 (1)\IMG-20210415-WA0014.jpg"/>
          <p:cNvPicPr>
            <a:picLocks noChangeAspect="1" noChangeArrowheads="1"/>
          </p:cNvPicPr>
          <p:nvPr/>
        </p:nvPicPr>
        <p:blipFill>
          <a:blip r:embed="rId8" cstate="print"/>
          <a:srcRect r="26277"/>
          <a:stretch>
            <a:fillRect/>
          </a:stretch>
        </p:blipFill>
        <p:spPr bwMode="auto">
          <a:xfrm>
            <a:off x="9960746" y="976544"/>
            <a:ext cx="1920579" cy="2449079"/>
          </a:xfrm>
          <a:prstGeom prst="rect">
            <a:avLst/>
          </a:prstGeom>
          <a:noFill/>
        </p:spPr>
      </p:pic>
      <p:pic>
        <p:nvPicPr>
          <p:cNvPr id="2060" name="Picture 12" descr="F:\Отчёты по конкурсу 20-21 уч год !!!\отчёт за апрель\18-04-2021_22-12-07 (1)\IMG-20210415-WA0021.jpg"/>
          <p:cNvPicPr>
            <a:picLocks noChangeAspect="1" noChangeArrowheads="1"/>
          </p:cNvPicPr>
          <p:nvPr/>
        </p:nvPicPr>
        <p:blipFill>
          <a:blip r:embed="rId9" cstate="print"/>
          <a:srcRect t="20214"/>
          <a:stretch>
            <a:fillRect/>
          </a:stretch>
        </p:blipFill>
        <p:spPr bwMode="auto">
          <a:xfrm>
            <a:off x="5799655" y="5034528"/>
            <a:ext cx="2730138" cy="1434870"/>
          </a:xfrm>
          <a:prstGeom prst="rect">
            <a:avLst/>
          </a:prstGeom>
          <a:noFill/>
        </p:spPr>
      </p:pic>
      <p:pic>
        <p:nvPicPr>
          <p:cNvPr id="15" name="Рисунок 14" descr="C:\Users\Lenovo\Desktop\21.Ф.Сафин\IMG-20210421-WA001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81937" y="1881051"/>
            <a:ext cx="1500005" cy="18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77408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 cstate="print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3500845" y="1802674"/>
            <a:ext cx="5381897" cy="3187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206" y="195944"/>
            <a:ext cx="3135085" cy="1396000"/>
          </a:xfrm>
        </p:spPr>
      </p:pic>
      <p:sp>
        <p:nvSpPr>
          <p:cNvPr id="12" name="Прямоугольник 11"/>
          <p:cNvSpPr/>
          <p:nvPr/>
        </p:nvSpPr>
        <p:spPr>
          <a:xfrm>
            <a:off x="4403324" y="310718"/>
            <a:ext cx="51845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МБОУ </a:t>
            </a:r>
            <a:endParaRPr lang="ru-RU" sz="3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</a:t>
            </a:r>
            <a:r>
              <a:rPr lang="ru-RU" sz="3600" b="1" dirty="0" smtClean="0">
                <a:solidFill>
                  <a:srgbClr val="7030A0"/>
                </a:solidFill>
              </a:rPr>
              <a:t>Средняя школа №60»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89480" y="3029677"/>
            <a:ext cx="9413040" cy="798645"/>
          </a:xfrm>
          <a:prstGeom prst="rect">
            <a:avLst/>
          </a:prstGeom>
        </p:spPr>
      </p:pic>
      <p:pic>
        <p:nvPicPr>
          <p:cNvPr id="1026" name="Picture 2" descr="F:\Отчёты по конкурсу 20-21 уч год !!!\отчёт за апрель\16-04-2021_17-59-36\IMG-20210415-WA0006.jpg"/>
          <p:cNvPicPr>
            <a:picLocks noChangeAspect="1" noChangeArrowheads="1"/>
          </p:cNvPicPr>
          <p:nvPr/>
        </p:nvPicPr>
        <p:blipFill>
          <a:blip r:embed="rId5" cstate="print"/>
          <a:srcRect l="12857" r="25321" b="1162"/>
          <a:stretch>
            <a:fillRect/>
          </a:stretch>
        </p:blipFill>
        <p:spPr bwMode="auto">
          <a:xfrm>
            <a:off x="849085" y="2194560"/>
            <a:ext cx="2150953" cy="225987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148150" y="1725790"/>
            <a:ext cx="654449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целью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приобщения к культурно-историческому наследию Татарстана, ее духовно-нравственному потенциалу, привлечения  внимания к  сохранению культурных традиций, поддержки  творческой активности школьников  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 апреля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2021года в МБОУ «Средняя школа №60» была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организована встреча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певицей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композитором, баянистом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Флюрой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Талиповой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 названием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дна встреча – целая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жизнь».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встрече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Ф. Талипова исполнила свои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песни под баян, а также песни на стихи поэта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Факиля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Сафина.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    Встречу организовали учителя родного (татарского) языка и литературы Фатихова Зухра Мавлявиевна и Гайнуллина Альфия Харисламовна.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Встреча прошла в очень теплой обстановке.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стреча 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всегда останется в памяти 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и педагогов.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F:\Отчёты по конкурсу 20-21 уч год !!!\отчёт за апрель\16-04-2021_17-59-36\IMG-20210415-WA00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2149" y="5042263"/>
            <a:ext cx="2381016" cy="1449979"/>
          </a:xfrm>
          <a:prstGeom prst="rect">
            <a:avLst/>
          </a:prstGeom>
          <a:noFill/>
        </p:spPr>
      </p:pic>
      <p:pic>
        <p:nvPicPr>
          <p:cNvPr id="1028" name="Picture 4" descr="F:\Отчёты по конкурсу 20-21 уч год !!!\отчёт за апрель\18-04-2021_22-01-16\IMG-20210415-WA00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89724" y="1180730"/>
            <a:ext cx="2059620" cy="3504482"/>
          </a:xfrm>
          <a:prstGeom prst="rect">
            <a:avLst/>
          </a:prstGeom>
          <a:noFill/>
        </p:spPr>
      </p:pic>
      <p:pic>
        <p:nvPicPr>
          <p:cNvPr id="1029" name="Picture 5" descr="F:\Отчёты по конкурсу 20-21 уч год !!!\отчёт за апрель\18-04-2021_22-12-07 (1)\IMG-20210415-WA00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9852" y="5016138"/>
            <a:ext cx="2063929" cy="1489166"/>
          </a:xfrm>
          <a:prstGeom prst="rect">
            <a:avLst/>
          </a:prstGeom>
          <a:noFill/>
        </p:spPr>
      </p:pic>
      <p:pic>
        <p:nvPicPr>
          <p:cNvPr id="1030" name="Picture 6" descr="F:\Отчёты по конкурсу 20-21 уч год !!!\отчёт за апрель\18-04-2021_22-12-07 (1)\IMG-20210415-WA001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418321" y="5055327"/>
            <a:ext cx="2390501" cy="1600198"/>
          </a:xfrm>
          <a:prstGeom prst="rect">
            <a:avLst/>
          </a:prstGeom>
          <a:noFill/>
        </p:spPr>
      </p:pic>
      <p:pic>
        <p:nvPicPr>
          <p:cNvPr id="1032" name="Picture 8" descr="F:\Отчёты по конкурсу 20-21 уч год !!!\отчёт за апрель\18-04-2021_22-12-07 (1)\IMG-20210415-WA0015.jpg"/>
          <p:cNvPicPr>
            <a:picLocks noChangeAspect="1" noChangeArrowheads="1"/>
          </p:cNvPicPr>
          <p:nvPr/>
        </p:nvPicPr>
        <p:blipFill>
          <a:blip r:embed="rId10" cstate="print"/>
          <a:srcRect t="19214" b="24500"/>
          <a:stretch>
            <a:fillRect/>
          </a:stretch>
        </p:blipFill>
        <p:spPr bwMode="auto">
          <a:xfrm>
            <a:off x="6439988" y="5042263"/>
            <a:ext cx="2289874" cy="1541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77408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163</Words>
  <Application>Microsoft Office PowerPoint</Application>
  <PresentationFormat>Произвольный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Elmira</cp:lastModifiedBy>
  <cp:revision>47</cp:revision>
  <dcterms:created xsi:type="dcterms:W3CDTF">2021-02-02T07:45:57Z</dcterms:created>
  <dcterms:modified xsi:type="dcterms:W3CDTF">2021-04-25T07:04:40Z</dcterms:modified>
</cp:coreProperties>
</file>